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0" r:id="rId3"/>
    <p:sldId id="257" r:id="rId4"/>
    <p:sldId id="258" r:id="rId5"/>
    <p:sldId id="259" r:id="rId6"/>
    <p:sldId id="263" r:id="rId7"/>
    <p:sldId id="278" r:id="rId8"/>
    <p:sldId id="279" r:id="rId9"/>
    <p:sldId id="271" r:id="rId10"/>
    <p:sldId id="280" r:id="rId11"/>
    <p:sldId id="281" r:id="rId12"/>
    <p:sldId id="260" r:id="rId13"/>
    <p:sldId id="282" r:id="rId14"/>
    <p:sldId id="283" r:id="rId15"/>
    <p:sldId id="274" r:id="rId16"/>
    <p:sldId id="284" r:id="rId17"/>
    <p:sldId id="285" r:id="rId18"/>
    <p:sldId id="277" r:id="rId19"/>
  </p:sldIdLst>
  <p:sldSz cx="9144000" cy="6858000" type="screen4x3"/>
  <p:notesSz cx="6858000" cy="9144000"/>
  <p:custShowLst>
    <p:custShow name="Good Job" id="0">
      <p:sldLst/>
    </p:custShow>
    <p:custShow name="Incorrect" id="1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BA00"/>
    <a:srgbClr val="D9DD89"/>
    <a:srgbClr val="FFFFAF"/>
    <a:srgbClr val="4D4D4D"/>
    <a:srgbClr val="663300"/>
    <a:srgbClr val="63A0D7"/>
    <a:srgbClr val="003300"/>
    <a:srgbClr val="FF15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1DA307D-346F-41ED-8483-C06DA3E67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4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4962371-8471-4C0F-BCA4-37D3D902E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3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1331913" y="4652963"/>
            <a:ext cx="7578725" cy="100965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8983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662613"/>
            <a:ext cx="7553325" cy="936625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929375-CF05-4197-A53D-E4C9239DA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3DF18-74DC-4C7A-B919-1FDF3D55E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260350"/>
            <a:ext cx="2160587" cy="6408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260350"/>
            <a:ext cx="6329363" cy="64087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9FFD1-C279-4F35-8812-3078DA437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35737-9B79-4D11-86F6-66CCAE48E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D7485-BDAA-4D86-941D-63CA4596A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706563"/>
            <a:ext cx="4244975" cy="496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6563"/>
            <a:ext cx="4244975" cy="496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EFC07-E79B-4F0C-AF07-554E94EBA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29882-94F7-4394-971F-4878EE960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EEAA0-0597-4FA7-AF01-9E6C91F20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1406-A923-4FD7-BBD6-DF9A3485F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8F921-0810-4E25-ACF1-0DA065078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FF505-9E8D-4B98-9269-A19A95541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60350"/>
            <a:ext cx="864235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6563"/>
            <a:ext cx="864235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8820" name="Rectangle 5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821" name="Rectangle 5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822" name="Rectangle 5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41FAEFF-73FD-4F7F-8F09-AFD89B9A3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1515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enchantedlearning.com/history/us/symbols/presidentialseal/color.GIF&amp;imgrefurl=http://www.enchantedlearning.com/history/us/symbols/presidentialseal/&amp;usg=__-xPVTVDR2_sAp4Vs0AT_WRGXe28=&amp;h=296&amp;w=296&amp;sz=41&amp;hl=en&amp;start=1&amp;um=1&amp;itbs=1&amp;tbnid=3VDBCcrZAW_W7M:&amp;tbnh=116&amp;tbnw=116&amp;prev=/images?q=presidential+seal+image&amp;um=1&amp;hl=en&amp;rls=com.microsoft:en-us&amp;tbs=isch: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Quiz: </a:t>
            </a:r>
            <a:r>
              <a:rPr lang="en-US" dirty="0" smtClean="0"/>
              <a:t>Lincoln 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63" y="5662613"/>
            <a:ext cx="8385175" cy="936625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Ms. Woods’ Fifth Grade Class</a:t>
            </a: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12292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50825" y="2928938"/>
            <a:ext cx="8642350" cy="37401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smtClean="0"/>
              <a:t>You’re correct!</a:t>
            </a:r>
          </a:p>
          <a:p>
            <a:pPr algn="ctr" eaLnBrk="1" hangingPunct="1">
              <a:buFontTx/>
              <a:buNone/>
            </a:pPr>
            <a:r>
              <a:rPr lang="en-US" sz="4400" smtClean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smtClean="0"/>
          </a:p>
          <a:p>
            <a:pPr algn="ctr" eaLnBrk="1" hangingPunct="1">
              <a:buFontTx/>
              <a:buNone/>
            </a:pPr>
            <a:endParaRPr lang="en-US" sz="4400" smtClean="0"/>
          </a:p>
        </p:txBody>
      </p:sp>
      <p:sp>
        <p:nvSpPr>
          <p:cNvPr id="13316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7563" y="4786313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400" dirty="0" smtClean="0"/>
              <a:t>How did Lincoln gain a national reputation that won him a nomination for presidency?</a:t>
            </a:r>
            <a:endParaRPr lang="en-US" sz="34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Breaking into the White House.</a:t>
            </a:r>
            <a:endParaRPr lang="en-US" dirty="0" smtClean="0"/>
          </a:p>
          <a:p>
            <a:pPr eaLnBrk="1" hangingPunct="1"/>
            <a:r>
              <a:rPr lang="en-US" dirty="0" smtClean="0"/>
              <a:t>Winning a major law suit.</a:t>
            </a:r>
            <a:endParaRPr lang="en-US" dirty="0" smtClean="0"/>
          </a:p>
          <a:p>
            <a:pPr eaLnBrk="1" hangingPunct="1"/>
            <a:r>
              <a:rPr lang="en-US" dirty="0" smtClean="0"/>
              <a:t>Committing a felony criminal offense.</a:t>
            </a:r>
            <a:endParaRPr lang="en-US" dirty="0" smtClean="0"/>
          </a:p>
          <a:p>
            <a:pPr eaLnBrk="1" hangingPunct="1"/>
            <a:r>
              <a:rPr lang="en-US" dirty="0" smtClean="0"/>
              <a:t>Debating </a:t>
            </a:r>
            <a:r>
              <a:rPr lang="en-US" dirty="0" smtClean="0"/>
              <a:t>against </a:t>
            </a:r>
            <a:r>
              <a:rPr lang="en-US" dirty="0" smtClean="0"/>
              <a:t>Stephen A. Douglas for the Senate.</a:t>
            </a:r>
            <a:endParaRPr lang="en-US" dirty="0" smtClean="0"/>
          </a:p>
        </p:txBody>
      </p:sp>
      <p:sp>
        <p:nvSpPr>
          <p:cNvPr id="14340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19288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1" name="Action Button: Forward or Next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25003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2" name="Action Button: Forward or Next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30718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3" name="Action Button: Forward or Next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36433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9" name="Picture 8" descr="lincoln co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4495800"/>
            <a:ext cx="2047875" cy="204787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15364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50825" y="2928938"/>
            <a:ext cx="8642350" cy="37401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smtClean="0"/>
              <a:t>You’re correct!</a:t>
            </a:r>
          </a:p>
          <a:p>
            <a:pPr algn="ctr" eaLnBrk="1" hangingPunct="1">
              <a:buFontTx/>
              <a:buNone/>
            </a:pPr>
            <a:r>
              <a:rPr lang="en-US" sz="4400" smtClean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smtClean="0"/>
          </a:p>
          <a:p>
            <a:pPr algn="ctr" eaLnBrk="1" hangingPunct="1">
              <a:buFontTx/>
              <a:buNone/>
            </a:pPr>
            <a:endParaRPr lang="en-US" sz="4400" smtClean="0"/>
          </a:p>
        </p:txBody>
      </p:sp>
      <p:sp>
        <p:nvSpPr>
          <p:cNvPr id="16388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7563" y="4786313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dirty="0" smtClean="0"/>
              <a:t>During what war was Abraham Lincoln president?</a:t>
            </a:r>
            <a:endParaRPr lang="en-US" sz="36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Vietnam War</a:t>
            </a:r>
            <a:endParaRPr lang="en-US" dirty="0" smtClean="0"/>
          </a:p>
          <a:p>
            <a:pPr eaLnBrk="1" hangingPunct="1"/>
            <a:r>
              <a:rPr lang="en-US" dirty="0" smtClean="0"/>
              <a:t>Civil War</a:t>
            </a:r>
          </a:p>
          <a:p>
            <a:pPr eaLnBrk="1" hangingPunct="1"/>
            <a:r>
              <a:rPr lang="en-US" dirty="0" smtClean="0"/>
              <a:t>War of 1812</a:t>
            </a:r>
          </a:p>
          <a:p>
            <a:pPr eaLnBrk="1" hangingPunct="1"/>
            <a:r>
              <a:rPr lang="en-US" dirty="0" smtClean="0"/>
              <a:t>World War I</a:t>
            </a:r>
            <a:endParaRPr lang="en-US" dirty="0" smtClean="0"/>
          </a:p>
        </p:txBody>
      </p:sp>
      <p:sp>
        <p:nvSpPr>
          <p:cNvPr id="17412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19050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13" name="Action Button: Forward or Next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25146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36576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30480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0" name="Picture 9" descr="civil w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3848645"/>
            <a:ext cx="2495550" cy="22994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18436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50825" y="2928938"/>
            <a:ext cx="8642350" cy="37401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smtClean="0"/>
              <a:t>You’re correct!</a:t>
            </a:r>
          </a:p>
          <a:p>
            <a:pPr algn="ctr" eaLnBrk="1" hangingPunct="1">
              <a:buFontTx/>
              <a:buNone/>
            </a:pPr>
            <a:r>
              <a:rPr lang="en-US" sz="4400" smtClean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smtClean="0"/>
          </a:p>
          <a:p>
            <a:pPr algn="ctr" eaLnBrk="1" hangingPunct="1">
              <a:buFontTx/>
              <a:buNone/>
            </a:pPr>
            <a:endParaRPr lang="en-US" sz="4400" smtClean="0"/>
          </a:p>
        </p:txBody>
      </p:sp>
      <p:sp>
        <p:nvSpPr>
          <p:cNvPr id="19460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7563" y="4786313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Congratulations!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50825" y="2857500"/>
            <a:ext cx="8642350" cy="38115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smtClean="0"/>
              <a:t>The End!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Instructions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Read each question carefully.</a:t>
            </a:r>
          </a:p>
          <a:p>
            <a:pPr eaLnBrk="1" hangingPunct="1"/>
            <a:r>
              <a:rPr lang="en-US" sz="2800" smtClean="0"/>
              <a:t>Click the arrow that corresponds to the answer that you think is correct.</a:t>
            </a:r>
          </a:p>
          <a:p>
            <a:pPr eaLnBrk="1" hangingPunct="1"/>
            <a:r>
              <a:rPr lang="en-US" sz="2800" smtClean="0"/>
              <a:t>If the correct answer is chosen you will be directed to the next question.</a:t>
            </a:r>
          </a:p>
          <a:p>
            <a:pPr eaLnBrk="1" hangingPunct="1"/>
            <a:r>
              <a:rPr lang="en-US" sz="2800" smtClean="0"/>
              <a:t>If the incorrect answer is chosen you will be able to answer the question again.</a:t>
            </a:r>
          </a:p>
          <a:p>
            <a:pPr algn="ctr" eaLnBrk="1" hangingPunct="1">
              <a:buFontTx/>
              <a:buNone/>
            </a:pPr>
            <a:r>
              <a:rPr lang="en-US" sz="2800" smtClean="0"/>
              <a:t>Click the arrow below to begin the quiz.</a:t>
            </a:r>
          </a:p>
        </p:txBody>
      </p:sp>
      <p:sp>
        <p:nvSpPr>
          <p:cNvPr id="4100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0" y="5715000"/>
            <a:ext cx="2143125" cy="714375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642350" cy="868363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Abraham Lincoln was the ___President of the United States.</a:t>
            </a:r>
            <a:endParaRPr lang="en-US" sz="36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First </a:t>
            </a:r>
            <a:endParaRPr lang="en-US" dirty="0" smtClean="0"/>
          </a:p>
          <a:p>
            <a:pPr eaLnBrk="1" hangingPunct="1"/>
            <a:r>
              <a:rPr lang="en-US" dirty="0" smtClean="0"/>
              <a:t>Tenth</a:t>
            </a:r>
            <a:endParaRPr lang="en-US" dirty="0" smtClean="0"/>
          </a:p>
          <a:p>
            <a:pPr eaLnBrk="1" hangingPunct="1"/>
            <a:r>
              <a:rPr lang="en-US" dirty="0" smtClean="0"/>
              <a:t>Sixteenth</a:t>
            </a:r>
          </a:p>
          <a:p>
            <a:pPr eaLnBrk="1" hangingPunct="1"/>
            <a:r>
              <a:rPr lang="en-US" dirty="0" smtClean="0"/>
              <a:t>Eighteenth</a:t>
            </a:r>
            <a:endParaRPr lang="en-US" dirty="0" smtClean="0"/>
          </a:p>
        </p:txBody>
      </p:sp>
      <p:sp>
        <p:nvSpPr>
          <p:cNvPr id="5124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19288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5" name="Action Button: Forward or Next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25003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6" name="Action Button: Forward or Next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36433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7" name="Action Button: Forward or Next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30718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5128" name="Picture 2" descr="http://t1.gstatic.com/images?q=tbn:3VDBCcrZAW_W7M:http://www.enchantedlearning.com/history/us/symbols/presidentialseal/color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4384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6148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50825" y="2928938"/>
            <a:ext cx="8642350" cy="37401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smtClean="0"/>
              <a:t>You’re correct!</a:t>
            </a:r>
          </a:p>
          <a:p>
            <a:pPr algn="ctr" eaLnBrk="1" hangingPunct="1">
              <a:buFontTx/>
              <a:buNone/>
            </a:pPr>
            <a:r>
              <a:rPr lang="en-US" sz="4400" smtClean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smtClean="0"/>
          </a:p>
          <a:p>
            <a:pPr algn="ctr" eaLnBrk="1" hangingPunct="1">
              <a:buFontTx/>
              <a:buNone/>
            </a:pPr>
            <a:endParaRPr lang="en-US" sz="4400" smtClean="0"/>
          </a:p>
        </p:txBody>
      </p:sp>
      <p:sp>
        <p:nvSpPr>
          <p:cNvPr id="7172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7563" y="4786313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dirty="0" smtClean="0"/>
              <a:t>In which state was Abraham Lincoln born?</a:t>
            </a:r>
            <a:endParaRPr lang="en-US" sz="36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14313" y="1714500"/>
            <a:ext cx="8642350" cy="4962525"/>
          </a:xfrm>
        </p:spPr>
        <p:txBody>
          <a:bodyPr/>
          <a:lstStyle/>
          <a:p>
            <a:pPr eaLnBrk="1" hangingPunct="1"/>
            <a:r>
              <a:rPr lang="en-US" dirty="0" smtClean="0"/>
              <a:t>Florida</a:t>
            </a:r>
            <a:endParaRPr lang="en-US" dirty="0" smtClean="0"/>
          </a:p>
          <a:p>
            <a:pPr eaLnBrk="1" hangingPunct="1"/>
            <a:r>
              <a:rPr lang="en-US" dirty="0" smtClean="0"/>
              <a:t>New York</a:t>
            </a:r>
            <a:endParaRPr lang="en-US" dirty="0" smtClean="0"/>
          </a:p>
          <a:p>
            <a:pPr eaLnBrk="1" hangingPunct="1"/>
            <a:r>
              <a:rPr lang="en-US" dirty="0" smtClean="0"/>
              <a:t>Pennsylvania</a:t>
            </a:r>
            <a:endParaRPr lang="en-US" dirty="0" smtClean="0"/>
          </a:p>
          <a:p>
            <a:pPr eaLnBrk="1" hangingPunct="1"/>
            <a:r>
              <a:rPr lang="en-US" dirty="0" smtClean="0"/>
              <a:t>Kentucky</a:t>
            </a:r>
            <a:endParaRPr lang="en-US" dirty="0" smtClean="0"/>
          </a:p>
        </p:txBody>
      </p:sp>
      <p:sp>
        <p:nvSpPr>
          <p:cNvPr id="8196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5750" y="19288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197" name="Action Button: Forward or Next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5750" y="25003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198" name="Action Button: Forward or Next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5750" y="30718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199" name="Action Button: Forward or Next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5750" y="36433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9" name="Picture 4" descr="http://usmap.files.wordpress.com/2009/06/htmlclicka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2500313"/>
            <a:ext cx="42862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9220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50825" y="2928938"/>
            <a:ext cx="8642350" cy="37401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smtClean="0"/>
              <a:t>You’re correct!</a:t>
            </a:r>
          </a:p>
          <a:p>
            <a:pPr algn="ctr" eaLnBrk="1" hangingPunct="1">
              <a:buFontTx/>
              <a:buNone/>
            </a:pPr>
            <a:r>
              <a:rPr lang="en-US" sz="4400" smtClean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smtClean="0"/>
          </a:p>
          <a:p>
            <a:pPr algn="ctr" eaLnBrk="1" hangingPunct="1">
              <a:buFontTx/>
              <a:buNone/>
            </a:pPr>
            <a:endParaRPr lang="en-US" sz="4400" smtClean="0"/>
          </a:p>
        </p:txBody>
      </p:sp>
      <p:sp>
        <p:nvSpPr>
          <p:cNvPr id="10244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7563" y="4786313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dirty="0" smtClean="0"/>
              <a:t>Which of the following is </a:t>
            </a:r>
            <a:r>
              <a:rPr lang="en-US" sz="3600" u="sng" dirty="0" smtClean="0"/>
              <a:t>NOT</a:t>
            </a:r>
            <a:r>
              <a:rPr lang="en-US" sz="3600" dirty="0" smtClean="0"/>
              <a:t> true of Abraham Lincoln?</a:t>
            </a:r>
            <a:endParaRPr lang="en-US" sz="3600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He was the first republican to be elected as president.</a:t>
            </a:r>
          </a:p>
          <a:p>
            <a:pPr eaLnBrk="1" hangingPunct="1"/>
            <a:r>
              <a:rPr lang="en-US" dirty="0" smtClean="0"/>
              <a:t>He married Martha Washington.</a:t>
            </a:r>
            <a:endParaRPr lang="en-US" dirty="0" smtClean="0"/>
          </a:p>
          <a:p>
            <a:pPr eaLnBrk="1" hangingPunct="1"/>
            <a:r>
              <a:rPr lang="en-US" dirty="0" smtClean="0"/>
              <a:t>He was a lawyer.</a:t>
            </a:r>
          </a:p>
          <a:p>
            <a:pPr eaLnBrk="1" hangingPunct="1"/>
            <a:r>
              <a:rPr lang="en-US" dirty="0" smtClean="0"/>
              <a:t>He was the first president to be assassinated. </a:t>
            </a:r>
            <a:endParaRPr lang="en-US" dirty="0" smtClean="0"/>
          </a:p>
        </p:txBody>
      </p:sp>
      <p:sp>
        <p:nvSpPr>
          <p:cNvPr id="11268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19050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1269" name="Action Button: Forward or Next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29718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9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41910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35814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11" name="Picture 10" descr="lincol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4876800"/>
            <a:ext cx="1019175" cy="13811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ods_Quiz">
  <a:themeElements>
    <a:clrScheme name="Competition 1">
      <a:dk1>
        <a:srgbClr val="000066"/>
      </a:dk1>
      <a:lt1>
        <a:srgbClr val="FFFFFF"/>
      </a:lt1>
      <a:dk2>
        <a:srgbClr val="000066"/>
      </a:dk2>
      <a:lt2>
        <a:srgbClr val="5C1F00"/>
      </a:lt2>
      <a:accent1>
        <a:srgbClr val="FF1515"/>
      </a:accent1>
      <a:accent2>
        <a:srgbClr val="381AEA"/>
      </a:accent2>
      <a:accent3>
        <a:srgbClr val="FFFFFF"/>
      </a:accent3>
      <a:accent4>
        <a:srgbClr val="000056"/>
      </a:accent4>
      <a:accent5>
        <a:srgbClr val="FFAAAA"/>
      </a:accent5>
      <a:accent6>
        <a:srgbClr val="3216D4"/>
      </a:accent6>
      <a:hlink>
        <a:srgbClr val="FFFFFF"/>
      </a:hlink>
      <a:folHlink>
        <a:srgbClr val="000000"/>
      </a:folHlink>
    </a:clrScheme>
    <a:fontScheme name="Competitio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000066"/>
        </a:dk1>
        <a:lt1>
          <a:srgbClr val="FFFFFF"/>
        </a:lt1>
        <a:dk2>
          <a:srgbClr val="000066"/>
        </a:dk2>
        <a:lt2>
          <a:srgbClr val="5C1F00"/>
        </a:lt2>
        <a:accent1>
          <a:srgbClr val="FF1515"/>
        </a:accent1>
        <a:accent2>
          <a:srgbClr val="381AEA"/>
        </a:accent2>
        <a:accent3>
          <a:srgbClr val="FFFFFF"/>
        </a:accent3>
        <a:accent4>
          <a:srgbClr val="000056"/>
        </a:accent4>
        <a:accent5>
          <a:srgbClr val="FFAAAA"/>
        </a:accent5>
        <a:accent6>
          <a:srgbClr val="3216D4"/>
        </a:accent6>
        <a:hlink>
          <a:srgbClr val="FFFFFF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Woods_Quiz</Template>
  <TotalTime>31</TotalTime>
  <Words>340</Words>
  <Application>Microsoft Office PowerPoint</Application>
  <PresentationFormat>On-screen Show (4:3)</PresentationFormat>
  <Paragraphs>65</Paragraphs>
  <Slides>18</Slides>
  <Notes>0</Notes>
  <HiddenSlides>10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  <vt:variant>
        <vt:lpstr>Custom Shows</vt:lpstr>
      </vt:variant>
      <vt:variant>
        <vt:i4>2</vt:i4>
      </vt:variant>
    </vt:vector>
  </HeadingPairs>
  <TitlesOfParts>
    <vt:vector size="21" baseType="lpstr">
      <vt:lpstr>Woods_Quiz</vt:lpstr>
      <vt:lpstr>Quiz: Lincoln </vt:lpstr>
      <vt:lpstr>Instructions</vt:lpstr>
      <vt:lpstr>Abraham Lincoln was the ___President of the United States.</vt:lpstr>
      <vt:lpstr>Sorry</vt:lpstr>
      <vt:lpstr>Good Job!</vt:lpstr>
      <vt:lpstr>In which state was Abraham Lincoln born?</vt:lpstr>
      <vt:lpstr>Sorry</vt:lpstr>
      <vt:lpstr>Good Job!</vt:lpstr>
      <vt:lpstr>Which of the following is NOT true of Abraham Lincoln?</vt:lpstr>
      <vt:lpstr>Sorry</vt:lpstr>
      <vt:lpstr>Good Job!</vt:lpstr>
      <vt:lpstr>How did Lincoln gain a national reputation that won him a nomination for presidency?</vt:lpstr>
      <vt:lpstr>Sorry</vt:lpstr>
      <vt:lpstr>Good Job!</vt:lpstr>
      <vt:lpstr>During what war was Abraham Lincoln president?</vt:lpstr>
      <vt:lpstr>Sorry</vt:lpstr>
      <vt:lpstr>Good Job!</vt:lpstr>
      <vt:lpstr>Congratulations!</vt:lpstr>
      <vt:lpstr>Good Job</vt:lpstr>
      <vt:lpstr>Incorrect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Quiz: Early US History</dc:title>
  <dc:subject/>
  <dc:creator>Sharon Woods</dc:creator>
  <cp:keywords/>
  <dc:description/>
  <cp:lastModifiedBy>Sharon Woods</cp:lastModifiedBy>
  <cp:revision>9</cp:revision>
  <dcterms:created xsi:type="dcterms:W3CDTF">2010-04-07T22:20:43Z</dcterms:created>
  <dcterms:modified xsi:type="dcterms:W3CDTF">2010-04-09T21:14:14Z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TC011408301033</vt:lpwstr>
  </property>
</Properties>
</file>